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22153C5-5A8B-462C-AB46-8E5CCE6A520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4269FEC-9D4E-44FA-8DB6-5015208F1BE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10D864B-4876-4006-8542-2527E34C54C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089B8B6-5E39-4257-B3DE-2727336C915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D6BFD6-4562-4299-AAA2-450CCE0B746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F193348-6884-4521-8409-C40C3C5582C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E4B446D-ABA0-40F1-AA57-55C2E3047D6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F83918C-3F83-453E-B3B4-A06AA6957BB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97C74D5-B49C-4CEA-9EA8-465F9D6D449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82A904D-B4E9-4D25-BD72-060D3356952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C1D38C2-7DBF-485A-B7C9-EBC01038E58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4570E3-16EB-4E66-A675-50D36E3B5D9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A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Freihandform: Form 77"/>
          <p:cNvSpPr/>
          <p:nvPr/>
        </p:nvSpPr>
        <p:spPr>
          <a:xfrm>
            <a:off x="-54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Freihandform: Form 78"/>
          <p:cNvSpPr/>
          <p:nvPr/>
        </p:nvSpPr>
        <p:spPr>
          <a:xfrm>
            <a:off x="-414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Freihandform: Form 1"/>
          <p:cNvSpPr/>
          <p:nvPr/>
        </p:nvSpPr>
        <p:spPr>
          <a:xfrm>
            <a:off x="1350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Freihandform: Form 2"/>
          <p:cNvSpPr/>
          <p:nvPr/>
        </p:nvSpPr>
        <p:spPr>
          <a:xfrm>
            <a:off x="648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Freihandform: Form 3"/>
          <p:cNvSpPr/>
          <p:nvPr/>
        </p:nvSpPr>
        <p:spPr>
          <a:xfrm>
            <a:off x="990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Freihandform: Form 4"/>
          <p:cNvSpPr/>
          <p:nvPr/>
        </p:nvSpPr>
        <p:spPr>
          <a:xfrm>
            <a:off x="2394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Freihandform: Form 5"/>
          <p:cNvSpPr/>
          <p:nvPr/>
        </p:nvSpPr>
        <p:spPr>
          <a:xfrm>
            <a:off x="1692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Freihandform: Form 6"/>
          <p:cNvSpPr/>
          <p:nvPr/>
        </p:nvSpPr>
        <p:spPr>
          <a:xfrm>
            <a:off x="2754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Freihandform: Form 7"/>
          <p:cNvSpPr/>
          <p:nvPr/>
        </p:nvSpPr>
        <p:spPr>
          <a:xfrm>
            <a:off x="2052000" y="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Freihandform: Form 8"/>
          <p:cNvSpPr/>
          <p:nvPr/>
        </p:nvSpPr>
        <p:spPr>
          <a:xfrm>
            <a:off x="3456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Freihandform: Form 9"/>
          <p:cNvSpPr/>
          <p:nvPr/>
        </p:nvSpPr>
        <p:spPr>
          <a:xfrm>
            <a:off x="3096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Freihandform: Form 10"/>
          <p:cNvSpPr/>
          <p:nvPr/>
        </p:nvSpPr>
        <p:spPr>
          <a:xfrm>
            <a:off x="4140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Freihandform: Form 11"/>
          <p:cNvSpPr/>
          <p:nvPr/>
        </p:nvSpPr>
        <p:spPr>
          <a:xfrm>
            <a:off x="4500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Freihandform: Form 12"/>
          <p:cNvSpPr/>
          <p:nvPr/>
        </p:nvSpPr>
        <p:spPr>
          <a:xfrm>
            <a:off x="3798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Freihandform: Form 13"/>
          <p:cNvSpPr/>
          <p:nvPr/>
        </p:nvSpPr>
        <p:spPr>
          <a:xfrm>
            <a:off x="5526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Freihandform: Form 14"/>
          <p:cNvSpPr/>
          <p:nvPr/>
        </p:nvSpPr>
        <p:spPr>
          <a:xfrm>
            <a:off x="4842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Freihandform: Form 15"/>
          <p:cNvSpPr/>
          <p:nvPr/>
        </p:nvSpPr>
        <p:spPr>
          <a:xfrm>
            <a:off x="5202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Freihandform: Form 16"/>
          <p:cNvSpPr/>
          <p:nvPr/>
        </p:nvSpPr>
        <p:spPr>
          <a:xfrm>
            <a:off x="6606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Freihandform: Form 17"/>
          <p:cNvSpPr/>
          <p:nvPr/>
        </p:nvSpPr>
        <p:spPr>
          <a:xfrm>
            <a:off x="5904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Freihandform: Form 18"/>
          <p:cNvSpPr/>
          <p:nvPr/>
        </p:nvSpPr>
        <p:spPr>
          <a:xfrm>
            <a:off x="6930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" name="Freihandform: Form 19"/>
          <p:cNvSpPr/>
          <p:nvPr/>
        </p:nvSpPr>
        <p:spPr>
          <a:xfrm>
            <a:off x="6228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" name="Freihandform: Form 20"/>
          <p:cNvSpPr/>
          <p:nvPr/>
        </p:nvSpPr>
        <p:spPr>
          <a:xfrm>
            <a:off x="7632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" name="Freihandform: Form 21"/>
          <p:cNvSpPr/>
          <p:nvPr/>
        </p:nvSpPr>
        <p:spPr>
          <a:xfrm>
            <a:off x="7308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" name="Freihandform: Form 22"/>
          <p:cNvSpPr/>
          <p:nvPr/>
        </p:nvSpPr>
        <p:spPr>
          <a:xfrm>
            <a:off x="8334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de59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" name="Freihandform: Form 23"/>
          <p:cNvSpPr/>
          <p:nvPr/>
        </p:nvSpPr>
        <p:spPr>
          <a:xfrm>
            <a:off x="8010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" name="Freihandform: Form 24"/>
          <p:cNvSpPr/>
          <p:nvPr/>
        </p:nvSpPr>
        <p:spPr>
          <a:xfrm>
            <a:off x="9414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6" name="Freihandform: Form 25"/>
          <p:cNvSpPr/>
          <p:nvPr/>
        </p:nvSpPr>
        <p:spPr>
          <a:xfrm>
            <a:off x="8712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7" name="Freihandform: Form 26"/>
          <p:cNvSpPr/>
          <p:nvPr/>
        </p:nvSpPr>
        <p:spPr>
          <a:xfrm>
            <a:off x="9738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8" name="Freihandform: Form 27"/>
          <p:cNvSpPr/>
          <p:nvPr/>
        </p:nvSpPr>
        <p:spPr>
          <a:xfrm>
            <a:off x="9036000" y="1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9" name="Freihandform: Form 28"/>
          <p:cNvSpPr/>
          <p:nvPr/>
        </p:nvSpPr>
        <p:spPr>
          <a:xfrm>
            <a:off x="288000" y="5587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de59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0" name="Gruppieren 29"/>
          <p:cNvGrpSpPr/>
          <p:nvPr/>
        </p:nvGrpSpPr>
        <p:grpSpPr>
          <a:xfrm>
            <a:off x="-363240" y="4914000"/>
            <a:ext cx="10850760" cy="1238760"/>
            <a:chOff x="-363240" y="4914000"/>
            <a:chExt cx="10850760" cy="1238760"/>
          </a:xfrm>
        </p:grpSpPr>
        <p:sp>
          <p:nvSpPr>
            <p:cNvPr id="31" name="Freihandform: Form 30"/>
            <p:cNvSpPr/>
            <p:nvPr/>
          </p:nvSpPr>
          <p:spPr>
            <a:xfrm flipH="1">
              <a:off x="942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" name="Freihandform: Form 31"/>
            <p:cNvSpPr/>
            <p:nvPr/>
          </p:nvSpPr>
          <p:spPr>
            <a:xfrm flipH="1">
              <a:off x="9788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3" name="Freihandform: Form 32"/>
            <p:cNvSpPr/>
            <p:nvPr/>
          </p:nvSpPr>
          <p:spPr>
            <a:xfrm flipH="1">
              <a:off x="8024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" name="Freihandform: Form 33"/>
            <p:cNvSpPr/>
            <p:nvPr/>
          </p:nvSpPr>
          <p:spPr>
            <a:xfrm flipH="1">
              <a:off x="8726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" name="Freihandform: Form 34"/>
            <p:cNvSpPr/>
            <p:nvPr/>
          </p:nvSpPr>
          <p:spPr>
            <a:xfrm flipH="1">
              <a:off x="8384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" name="Freihandform: Form 35"/>
            <p:cNvSpPr/>
            <p:nvPr/>
          </p:nvSpPr>
          <p:spPr>
            <a:xfrm flipH="1">
              <a:off x="6980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" name="Freihandform: Form 36"/>
            <p:cNvSpPr/>
            <p:nvPr/>
          </p:nvSpPr>
          <p:spPr>
            <a:xfrm flipH="1">
              <a:off x="7682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" name="Freihandform: Form 37"/>
            <p:cNvSpPr/>
            <p:nvPr/>
          </p:nvSpPr>
          <p:spPr>
            <a:xfrm flipH="1">
              <a:off x="6620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9" name="Freihandform: Form 38"/>
            <p:cNvSpPr/>
            <p:nvPr/>
          </p:nvSpPr>
          <p:spPr>
            <a:xfrm flipH="1">
              <a:off x="7322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" name="Freihandform: Form 39"/>
            <p:cNvSpPr/>
            <p:nvPr/>
          </p:nvSpPr>
          <p:spPr>
            <a:xfrm flipH="1">
              <a:off x="591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" name="Freihandform: Form 40"/>
            <p:cNvSpPr/>
            <p:nvPr/>
          </p:nvSpPr>
          <p:spPr>
            <a:xfrm flipH="1">
              <a:off x="6278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" name="Freihandform: Form 41"/>
            <p:cNvSpPr/>
            <p:nvPr/>
          </p:nvSpPr>
          <p:spPr>
            <a:xfrm flipH="1">
              <a:off x="5234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3" name="Freihandform: Form 42"/>
            <p:cNvSpPr/>
            <p:nvPr/>
          </p:nvSpPr>
          <p:spPr>
            <a:xfrm flipH="1">
              <a:off x="4874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" name="Freihandform: Form 43"/>
            <p:cNvSpPr/>
            <p:nvPr/>
          </p:nvSpPr>
          <p:spPr>
            <a:xfrm flipH="1">
              <a:off x="5576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" name="Freihandform: Form 44"/>
            <p:cNvSpPr/>
            <p:nvPr/>
          </p:nvSpPr>
          <p:spPr>
            <a:xfrm flipH="1">
              <a:off x="384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" name="Freihandform: Form 45"/>
            <p:cNvSpPr/>
            <p:nvPr/>
          </p:nvSpPr>
          <p:spPr>
            <a:xfrm flipH="1">
              <a:off x="4532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Freihandform: Form 46"/>
            <p:cNvSpPr/>
            <p:nvPr/>
          </p:nvSpPr>
          <p:spPr>
            <a:xfrm flipH="1">
              <a:off x="4172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Freihandform: Form 47"/>
            <p:cNvSpPr/>
            <p:nvPr/>
          </p:nvSpPr>
          <p:spPr>
            <a:xfrm flipH="1">
              <a:off x="2768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Freihandform: Form 48"/>
            <p:cNvSpPr/>
            <p:nvPr/>
          </p:nvSpPr>
          <p:spPr>
            <a:xfrm flipH="1">
              <a:off x="3470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Freihandform: Form 49"/>
            <p:cNvSpPr/>
            <p:nvPr/>
          </p:nvSpPr>
          <p:spPr>
            <a:xfrm flipH="1">
              <a:off x="2444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Freihandform: Form 50"/>
            <p:cNvSpPr/>
            <p:nvPr/>
          </p:nvSpPr>
          <p:spPr>
            <a:xfrm flipH="1">
              <a:off x="3146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Freihandform: Form 51"/>
            <p:cNvSpPr/>
            <p:nvPr/>
          </p:nvSpPr>
          <p:spPr>
            <a:xfrm flipH="1">
              <a:off x="1742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Freihandform: Form 52"/>
            <p:cNvSpPr/>
            <p:nvPr/>
          </p:nvSpPr>
          <p:spPr>
            <a:xfrm flipH="1">
              <a:off x="2066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Freihandform: Form 53"/>
            <p:cNvSpPr/>
            <p:nvPr/>
          </p:nvSpPr>
          <p:spPr>
            <a:xfrm flipH="1">
              <a:off x="1040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Freihandform: Form 54"/>
            <p:cNvSpPr/>
            <p:nvPr/>
          </p:nvSpPr>
          <p:spPr>
            <a:xfrm flipH="1">
              <a:off x="1364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Freihandform: Form 55"/>
            <p:cNvSpPr/>
            <p:nvPr/>
          </p:nvSpPr>
          <p:spPr>
            <a:xfrm flipH="1">
              <a:off x="-396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Freihandform: Form 56"/>
            <p:cNvSpPr/>
            <p:nvPr/>
          </p:nvSpPr>
          <p:spPr>
            <a:xfrm flipH="1">
              <a:off x="662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Freihandform: Form 57"/>
            <p:cNvSpPr/>
            <p:nvPr/>
          </p:nvSpPr>
          <p:spPr>
            <a:xfrm flipH="1">
              <a:off x="-3636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Freihandform: Form 58"/>
            <p:cNvSpPr/>
            <p:nvPr/>
          </p:nvSpPr>
          <p:spPr>
            <a:xfrm flipH="1">
              <a:off x="33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Freihandform: Form 59"/>
            <p:cNvSpPr/>
            <p:nvPr/>
          </p:nvSpPr>
          <p:spPr>
            <a:xfrm flipH="1">
              <a:off x="9086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1" name="Freihandform: Form 60"/>
          <p:cNvSpPr/>
          <p:nvPr/>
        </p:nvSpPr>
        <p:spPr>
          <a:xfrm>
            <a:off x="-414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Freihandform: Form 61"/>
          <p:cNvSpPr/>
          <p:nvPr/>
        </p:nvSpPr>
        <p:spPr>
          <a:xfrm>
            <a:off x="990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Freihandform: Form 62"/>
          <p:cNvSpPr/>
          <p:nvPr/>
        </p:nvSpPr>
        <p:spPr>
          <a:xfrm>
            <a:off x="2394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Freihandform: Form 63"/>
          <p:cNvSpPr/>
          <p:nvPr/>
        </p:nvSpPr>
        <p:spPr>
          <a:xfrm>
            <a:off x="1692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Freihandform: Form 64"/>
          <p:cNvSpPr/>
          <p:nvPr/>
        </p:nvSpPr>
        <p:spPr>
          <a:xfrm>
            <a:off x="3096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Freihandform: Form 65"/>
          <p:cNvSpPr/>
          <p:nvPr/>
        </p:nvSpPr>
        <p:spPr>
          <a:xfrm>
            <a:off x="4500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Freihandform: Form 66"/>
          <p:cNvSpPr/>
          <p:nvPr/>
        </p:nvSpPr>
        <p:spPr>
          <a:xfrm>
            <a:off x="3798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Freihandform: Form 67"/>
          <p:cNvSpPr/>
          <p:nvPr/>
        </p:nvSpPr>
        <p:spPr>
          <a:xfrm>
            <a:off x="5202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Freihandform: Form 68"/>
          <p:cNvSpPr/>
          <p:nvPr/>
        </p:nvSpPr>
        <p:spPr>
          <a:xfrm>
            <a:off x="6606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Freihandform: Form 69"/>
          <p:cNvSpPr/>
          <p:nvPr/>
        </p:nvSpPr>
        <p:spPr>
          <a:xfrm>
            <a:off x="5904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Freihandform: Form 70"/>
          <p:cNvSpPr/>
          <p:nvPr/>
        </p:nvSpPr>
        <p:spPr>
          <a:xfrm>
            <a:off x="7308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Freihandform: Form 71"/>
          <p:cNvSpPr/>
          <p:nvPr/>
        </p:nvSpPr>
        <p:spPr>
          <a:xfrm>
            <a:off x="8010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Freihandform: Form 72"/>
          <p:cNvSpPr/>
          <p:nvPr/>
        </p:nvSpPr>
        <p:spPr>
          <a:xfrm>
            <a:off x="9414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Freihandform: Form 73"/>
          <p:cNvSpPr/>
          <p:nvPr/>
        </p:nvSpPr>
        <p:spPr>
          <a:xfrm>
            <a:off x="8712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Freihandform: Form 74"/>
          <p:cNvSpPr/>
          <p:nvPr/>
        </p:nvSpPr>
        <p:spPr>
          <a:xfrm>
            <a:off x="288000" y="-520920"/>
            <a:ext cx="698760" cy="698760"/>
          </a:xfrm>
          <a:custGeom>
            <a:avLst/>
            <a:gdLst/>
            <a:ahLst/>
            <a:rect l="l" t="t" r="r" b="b"/>
            <a:pathLst>
              <a:path w="1506471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ruppieren 113"/>
          <p:cNvGrpSpPr/>
          <p:nvPr/>
        </p:nvGrpSpPr>
        <p:grpSpPr>
          <a:xfrm>
            <a:off x="-363240" y="4896000"/>
            <a:ext cx="10850760" cy="1256760"/>
            <a:chOff x="-363240" y="4896000"/>
            <a:chExt cx="10850760" cy="1256760"/>
          </a:xfrm>
        </p:grpSpPr>
        <p:sp>
          <p:nvSpPr>
            <p:cNvPr id="115" name="Freihandform: Form 114"/>
            <p:cNvSpPr/>
            <p:nvPr/>
          </p:nvSpPr>
          <p:spPr>
            <a:xfrm flipH="1">
              <a:off x="942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Freihandform: Form 115"/>
            <p:cNvSpPr/>
            <p:nvPr/>
          </p:nvSpPr>
          <p:spPr>
            <a:xfrm flipH="1">
              <a:off x="9788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Freihandform: Form 116"/>
            <p:cNvSpPr/>
            <p:nvPr/>
          </p:nvSpPr>
          <p:spPr>
            <a:xfrm flipH="1">
              <a:off x="8024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Freihandform: Form 117"/>
            <p:cNvSpPr/>
            <p:nvPr/>
          </p:nvSpPr>
          <p:spPr>
            <a:xfrm flipH="1">
              <a:off x="8726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Freihandform: Form 118"/>
            <p:cNvSpPr/>
            <p:nvPr/>
          </p:nvSpPr>
          <p:spPr>
            <a:xfrm flipH="1">
              <a:off x="8384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Freihandform: Form 119"/>
            <p:cNvSpPr/>
            <p:nvPr/>
          </p:nvSpPr>
          <p:spPr>
            <a:xfrm flipH="1">
              <a:off x="6980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" name="Freihandform: Form 120"/>
            <p:cNvSpPr/>
            <p:nvPr/>
          </p:nvSpPr>
          <p:spPr>
            <a:xfrm flipH="1">
              <a:off x="7682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" name="Freihandform: Form 121"/>
            <p:cNvSpPr/>
            <p:nvPr/>
          </p:nvSpPr>
          <p:spPr>
            <a:xfrm flipH="1">
              <a:off x="6620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" name="Freihandform: Form 122"/>
            <p:cNvSpPr/>
            <p:nvPr/>
          </p:nvSpPr>
          <p:spPr>
            <a:xfrm flipH="1">
              <a:off x="7322400" y="4896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" name="Freihandform: Form 123"/>
            <p:cNvSpPr/>
            <p:nvPr/>
          </p:nvSpPr>
          <p:spPr>
            <a:xfrm flipH="1">
              <a:off x="591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" name="Freihandform: Form 124"/>
            <p:cNvSpPr/>
            <p:nvPr/>
          </p:nvSpPr>
          <p:spPr>
            <a:xfrm flipH="1">
              <a:off x="6278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" name="Freihandform: Form 125"/>
            <p:cNvSpPr/>
            <p:nvPr/>
          </p:nvSpPr>
          <p:spPr>
            <a:xfrm flipH="1">
              <a:off x="5234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" name="Freihandform: Form 126"/>
            <p:cNvSpPr/>
            <p:nvPr/>
          </p:nvSpPr>
          <p:spPr>
            <a:xfrm flipH="1">
              <a:off x="4874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" name="Freihandform: Form 127"/>
            <p:cNvSpPr/>
            <p:nvPr/>
          </p:nvSpPr>
          <p:spPr>
            <a:xfrm flipH="1">
              <a:off x="5576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" name="Freihandform: Form 128"/>
            <p:cNvSpPr/>
            <p:nvPr/>
          </p:nvSpPr>
          <p:spPr>
            <a:xfrm flipH="1">
              <a:off x="384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Freihandform: Form 129"/>
            <p:cNvSpPr/>
            <p:nvPr/>
          </p:nvSpPr>
          <p:spPr>
            <a:xfrm flipH="1">
              <a:off x="4532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" name="Freihandform: Form 130"/>
            <p:cNvSpPr/>
            <p:nvPr/>
          </p:nvSpPr>
          <p:spPr>
            <a:xfrm flipH="1">
              <a:off x="4172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2" name="Freihandform: Form 131"/>
            <p:cNvSpPr/>
            <p:nvPr/>
          </p:nvSpPr>
          <p:spPr>
            <a:xfrm flipH="1">
              <a:off x="2768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3" name="Freihandform: Form 132"/>
            <p:cNvSpPr/>
            <p:nvPr/>
          </p:nvSpPr>
          <p:spPr>
            <a:xfrm flipH="1">
              <a:off x="3470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Freihandform: Form 133"/>
            <p:cNvSpPr/>
            <p:nvPr/>
          </p:nvSpPr>
          <p:spPr>
            <a:xfrm flipH="1">
              <a:off x="2444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5" name="Freihandform: Form 134"/>
            <p:cNvSpPr/>
            <p:nvPr/>
          </p:nvSpPr>
          <p:spPr>
            <a:xfrm flipH="1">
              <a:off x="3146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6" name="Freihandform: Form 135"/>
            <p:cNvSpPr/>
            <p:nvPr/>
          </p:nvSpPr>
          <p:spPr>
            <a:xfrm flipH="1">
              <a:off x="1742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Freihandform: Form 136"/>
            <p:cNvSpPr/>
            <p:nvPr/>
          </p:nvSpPr>
          <p:spPr>
            <a:xfrm flipH="1">
              <a:off x="2066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8" name="Freihandform: Form 137"/>
            <p:cNvSpPr/>
            <p:nvPr/>
          </p:nvSpPr>
          <p:spPr>
            <a:xfrm flipH="1">
              <a:off x="1040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9" name="Freihandform: Form 138"/>
            <p:cNvSpPr/>
            <p:nvPr/>
          </p:nvSpPr>
          <p:spPr>
            <a:xfrm flipH="1">
              <a:off x="1364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Freihandform: Form 139"/>
            <p:cNvSpPr/>
            <p:nvPr/>
          </p:nvSpPr>
          <p:spPr>
            <a:xfrm flipH="1">
              <a:off x="-396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Freihandform: Form 140"/>
            <p:cNvSpPr/>
            <p:nvPr/>
          </p:nvSpPr>
          <p:spPr>
            <a:xfrm flipH="1">
              <a:off x="662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Freihandform: Form 141"/>
            <p:cNvSpPr/>
            <p:nvPr/>
          </p:nvSpPr>
          <p:spPr>
            <a:xfrm flipH="1">
              <a:off x="-3636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Freihandform: Form 142"/>
            <p:cNvSpPr/>
            <p:nvPr/>
          </p:nvSpPr>
          <p:spPr>
            <a:xfrm flipH="1">
              <a:off x="338400" y="491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4" name="Freihandform: Form 143"/>
            <p:cNvSpPr/>
            <p:nvPr/>
          </p:nvSpPr>
          <p:spPr>
            <a:xfrm flipH="1">
              <a:off x="9086400" y="5454000"/>
              <a:ext cx="698760" cy="698760"/>
            </a:xfrm>
            <a:custGeom>
              <a:avLst/>
              <a:gdLst/>
              <a:ahLst/>
              <a:rect l="l" t="t" r="r" b="b"/>
              <a:pathLst>
                <a:path w="1506471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cap="rnd" w="36000">
              <a:solidFill>
                <a:srgbClr val="ffde5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5" name="PlaceHolder 1"/>
          <p:cNvSpPr>
            <a:spLocks noGrp="1"/>
          </p:cNvSpPr>
          <p:nvPr>
            <p:ph type="ftr" idx="1"/>
          </p:nvPr>
        </p:nvSpPr>
        <p:spPr>
          <a:xfrm>
            <a:off x="2744640" y="4914000"/>
            <a:ext cx="4577760" cy="70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&lt;footer&gt;</a:t>
            </a:r>
            <a:endParaRPr b="0" lang="en-AU" sz="1400" spc="-1" strike="noStrike"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sldNum" idx="2"/>
          </p:nvPr>
        </p:nvSpPr>
        <p:spPr>
          <a:xfrm>
            <a:off x="8494200" y="4914000"/>
            <a:ext cx="1139760" cy="698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Arial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fld id="{45FC2F57-0EAE-48A2-9750-AA5D589A00E6}" type="slidenum"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AU" sz="1400" spc="-1" strike="noStrike"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dt" idx="3"/>
          </p:nvPr>
        </p:nvSpPr>
        <p:spPr>
          <a:xfrm>
            <a:off x="342000" y="4914360"/>
            <a:ext cx="2397960" cy="698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>
              <a:defRPr b="0" lang="en-AU" sz="1400" spc="-1" strike="noStrike">
                <a:latin typeface="Times New Roman"/>
              </a:defRPr>
            </a:lvl1pPr>
          </a:lstStyle>
          <a:p>
            <a:r>
              <a:rPr b="0" lang="en-AU" sz="1400" spc="-1" strike="noStrike">
                <a:latin typeface="Times New Roman"/>
              </a:rPr>
              <a:t>&lt;date/time&gt;</a:t>
            </a:r>
            <a:endParaRPr b="0" lang="en-AU" sz="1400" spc="-1" strike="noStrike">
              <a:latin typeface="Times New Roman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40000" y="1980000"/>
            <a:ext cx="8996760" cy="125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Arial"/>
                <a:ea typeface="DejaVu Sans"/>
              </a:rPr>
              <a:t>{title}</a:t>
            </a:r>
            <a:endParaRPr b="0" lang="en-AU" sz="3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996760" cy="89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  <a:ea typeface="DejaVu Sans"/>
              </a:rPr>
              <a:t>{headline}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540000" y="1260000"/>
            <a:ext cx="8996760" cy="323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{content}</a:t>
            </a:r>
            <a:endParaRPr b="0" lang="en-AU" sz="1800" spc="-1" strike="noStrike">
              <a:latin typeface="Arial"/>
            </a:endParaRPr>
          </a:p>
        </p:txBody>
      </p:sp>
      <p:pic>
        <p:nvPicPr>
          <p:cNvPr id="189" name="{image}" descr=""/>
          <p:cNvPicPr/>
          <p:nvPr/>
        </p:nvPicPr>
        <p:blipFill>
          <a:blip r:embed="rId1"/>
          <a:stretch/>
        </p:blipFill>
        <p:spPr>
          <a:xfrm>
            <a:off x="6839280" y="3200400"/>
            <a:ext cx="2532600" cy="2265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2024-02-29T18:35:02Z</dcterms:created>
  <dc:creator/>
  <dc:description/>
  <dc:language>en-US</dc:language>
  <cp:lastModifiedBy/>
  <dcterms:modified xsi:type="dcterms:W3CDTF">2024-08-21T10:19:29Z</dcterms:modified>
  <cp:revision>12</cp:revision>
  <dc:subject/>
  <dc:title>Beehive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Benutzerdefiniert</vt:lpwstr>
  </property>
  <property fmtid="{D5CDD505-2E9C-101B-9397-08002B2CF9AE}" pid="3" name="Slides">
    <vt:i4>3</vt:i4>
  </property>
</Properties>
</file>